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8" r:id="rId6"/>
    <p:sldId id="269" r:id="rId7"/>
    <p:sldId id="270" r:id="rId8"/>
    <p:sldId id="271" r:id="rId9"/>
    <p:sldId id="275" r:id="rId10"/>
    <p:sldId id="276" r:id="rId11"/>
    <p:sldId id="266" r:id="rId12"/>
    <p:sldId id="272" r:id="rId13"/>
    <p:sldId id="273" r:id="rId14"/>
    <p:sldId id="274" r:id="rId15"/>
    <p:sldId id="277" r:id="rId16"/>
    <p:sldId id="279" r:id="rId17"/>
    <p:sldId id="278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打地鼠（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6D6591-EA8B-436D-981B-BD4AA2E699B0}"/>
              </a:ext>
            </a:extLst>
          </p:cNvPr>
          <p:cNvSpPr txBox="1"/>
          <p:nvPr/>
        </p:nvSpPr>
        <p:spPr>
          <a:xfrm>
            <a:off x="885825" y="1379471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全局变量</a:t>
            </a:r>
            <a:r>
              <a:rPr lang="en-US" altLang="zh-CN" sz="2400" dirty="0"/>
              <a:t>&amp;</a:t>
            </a:r>
            <a:r>
              <a:rPr lang="zh-CN" altLang="en-US" sz="2400" dirty="0"/>
              <a:t>过程定义（续）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0A654F-734B-4556-97BB-B88853A4C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75" b="89286" l="2539" r="94150">
                        <a14:foregroundMark x1="22296" y1="11161" x2="4305" y2="11161"/>
                        <a14:foregroundMark x1="4305" y1="11161" x2="2539" y2="80804"/>
                        <a14:foregroundMark x1="81236" y1="47768" x2="92494" y2="49107"/>
                        <a14:foregroundMark x1="92494" y1="49107" x2="94150" y2="70536"/>
                        <a14:foregroundMark x1="94150" y1="70536" x2="93819" y2="77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6765" y="2243441"/>
            <a:ext cx="9464463" cy="234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CFA5AD-A436-4AC7-AAD9-23123AC5FCD9}"/>
              </a:ext>
            </a:extLst>
          </p:cNvPr>
          <p:cNvSpPr txBox="1"/>
          <p:nvPr/>
        </p:nvSpPr>
        <p:spPr>
          <a:xfrm>
            <a:off x="1766656" y="4760059"/>
            <a:ext cx="462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地鼠随机出现在</a:t>
            </a:r>
            <a:r>
              <a:rPr lang="en-US" altLang="zh-CN" dirty="0"/>
              <a:t>5</a:t>
            </a:r>
            <a:r>
              <a:rPr lang="zh-CN" altLang="en-US" dirty="0"/>
              <a:t>个洞中的一个</a:t>
            </a:r>
          </a:p>
        </p:txBody>
      </p:sp>
    </p:spTree>
    <p:extLst>
      <p:ext uri="{BB962C8B-B14F-4D97-AF65-F5344CB8AC3E}">
        <p14:creationId xmlns:p14="http://schemas.microsoft.com/office/powerpoint/2010/main" val="100316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CBB590-DBDF-4ABB-B24E-FAE2C6EDD491}"/>
              </a:ext>
            </a:extLst>
          </p:cNvPr>
          <p:cNvSpPr txBox="1"/>
          <p:nvPr/>
        </p:nvSpPr>
        <p:spPr>
          <a:xfrm>
            <a:off x="876494" y="1192861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按钮</a:t>
            </a:r>
            <a:r>
              <a:rPr lang="en-US" altLang="zh-CN" sz="2400" dirty="0"/>
              <a:t>&amp;</a:t>
            </a:r>
            <a:r>
              <a:rPr lang="zh-CN" altLang="en-US" sz="2400" dirty="0"/>
              <a:t>计时器</a:t>
            </a:r>
            <a:r>
              <a:rPr lang="en-US" altLang="zh-CN" sz="2400" dirty="0"/>
              <a:t>_</a:t>
            </a:r>
            <a:r>
              <a:rPr lang="zh-CN" altLang="en-US" sz="2400" dirty="0"/>
              <a:t>地鼠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6A527D-753F-442D-97C4-C1910C82D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22" b="89970" l="3348" r="97533">
                        <a14:foregroundMark x1="23877" y1="8511" x2="7753" y2="8511"/>
                        <a14:foregroundMark x1="7753" y1="8511" x2="3436" y2="13982"/>
                        <a14:foregroundMark x1="3436" y1="13982" x2="3965" y2="85410"/>
                        <a14:foregroundMark x1="54185" y1="19453" x2="59031" y2="19149"/>
                        <a14:foregroundMark x1="59031" y1="19149" x2="69339" y2="19149"/>
                        <a14:foregroundMark x1="69339" y1="19149" x2="74890" y2="18845"/>
                        <a14:foregroundMark x1="74890" y1="18845" x2="74890" y2="41033"/>
                        <a14:foregroundMark x1="55330" y1="61702" x2="75507" y2="61702"/>
                        <a14:foregroundMark x1="97533" y1="72340" x2="91718" y2="69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066" y="2205293"/>
            <a:ext cx="10376462" cy="30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7B5FA2-336A-4F37-925A-AE34EA45770C}"/>
              </a:ext>
            </a:extLst>
          </p:cNvPr>
          <p:cNvSpPr txBox="1"/>
          <p:nvPr/>
        </p:nvSpPr>
        <p:spPr>
          <a:xfrm>
            <a:off x="885825" y="1295496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击中地鼠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BEE70-E4A9-4A77-AA2C-B5E3B5D41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4" b="92937" l="4488" r="94109">
                        <a14:foregroundMark x1="4628" y1="16729" x2="6592" y2="92937"/>
                        <a14:foregroundMark x1="91304" y1="48699" x2="94109" y2="55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8899" y="2749600"/>
            <a:ext cx="6708627" cy="25310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8B9AD5-CC96-40B4-A23E-4872DE5EA3B9}"/>
              </a:ext>
            </a:extLst>
          </p:cNvPr>
          <p:cNvSpPr txBox="1"/>
          <p:nvPr/>
        </p:nvSpPr>
        <p:spPr>
          <a:xfrm>
            <a:off x="5956917" y="1757161"/>
            <a:ext cx="3994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命中数：</a:t>
            </a:r>
            <a:r>
              <a:rPr lang="en-US" altLang="zh-CN" dirty="0"/>
              <a:t>X</a:t>
            </a:r>
          </a:p>
          <a:p>
            <a:r>
              <a:rPr lang="zh-CN" altLang="en-US" dirty="0"/>
              <a:t>得分：</a:t>
            </a:r>
            <a:r>
              <a:rPr lang="en-US" altLang="zh-CN" dirty="0"/>
              <a:t>Y</a:t>
            </a:r>
          </a:p>
          <a:p>
            <a:r>
              <a:rPr lang="zh-CN" altLang="en-US" dirty="0"/>
              <a:t>则</a:t>
            </a:r>
            <a:r>
              <a:rPr lang="en-US" altLang="zh-CN" dirty="0"/>
              <a:t>Y = 2 * X – (60 - X)=3 </a:t>
            </a:r>
            <a:r>
              <a:rPr lang="zh-CN" altLang="en-US" dirty="0"/>
              <a:t>* </a:t>
            </a:r>
            <a:r>
              <a:rPr lang="en-US" altLang="zh-CN" dirty="0"/>
              <a:t>X - 60</a:t>
            </a:r>
          </a:p>
          <a:p>
            <a:r>
              <a:rPr lang="zh-CN" altLang="en-US" dirty="0"/>
              <a:t>其中（</a:t>
            </a:r>
            <a:r>
              <a:rPr lang="en-US" altLang="zh-CN" dirty="0"/>
              <a:t>60-X</a:t>
            </a:r>
            <a:r>
              <a:rPr lang="zh-CN" altLang="en-US" dirty="0"/>
              <a:t>）为未命中数（地鼠每</a:t>
            </a:r>
            <a:r>
              <a:rPr lang="en-US" altLang="zh-CN" dirty="0"/>
              <a:t>0.5</a:t>
            </a:r>
            <a:r>
              <a:rPr lang="zh-CN" altLang="en-US" dirty="0"/>
              <a:t>秒移动一次，一共</a:t>
            </a:r>
            <a:r>
              <a:rPr lang="en-US" altLang="zh-CN" dirty="0"/>
              <a:t>30</a:t>
            </a:r>
            <a:r>
              <a:rPr lang="zh-CN" altLang="en-US" dirty="0"/>
              <a:t>秒，</a:t>
            </a:r>
            <a:r>
              <a:rPr lang="en-US" altLang="zh-CN" dirty="0"/>
              <a:t>60</a:t>
            </a:r>
            <a:r>
              <a:rPr lang="zh-CN" altLang="en-US" dirty="0"/>
              <a:t>次）</a:t>
            </a:r>
            <a:endParaRPr lang="en-US" altLang="zh-CN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5C5103CA-D916-4063-8F17-8B9BFD4F7575}"/>
              </a:ext>
            </a:extLst>
          </p:cNvPr>
          <p:cNvSpPr/>
          <p:nvPr/>
        </p:nvSpPr>
        <p:spPr>
          <a:xfrm rot="19090516" flipV="1">
            <a:off x="5923828" y="4580053"/>
            <a:ext cx="568171" cy="133882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7C7B6E-5033-4A6F-B6D0-5BCC432CBEC2}"/>
              </a:ext>
            </a:extLst>
          </p:cNvPr>
          <p:cNvSpPr txBox="1"/>
          <p:nvPr/>
        </p:nvSpPr>
        <p:spPr>
          <a:xfrm>
            <a:off x="6747029" y="5421809"/>
            <a:ext cx="173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倒计时结束时再减去</a:t>
            </a:r>
            <a:r>
              <a:rPr lang="en-US" altLang="zh-CN" dirty="0"/>
              <a:t>60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83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EB340B-DC6F-48C8-90AD-258DB6AFC269}"/>
              </a:ext>
            </a:extLst>
          </p:cNvPr>
          <p:cNvSpPr txBox="1"/>
          <p:nvPr/>
        </p:nvSpPr>
        <p:spPr>
          <a:xfrm>
            <a:off x="885825" y="1267505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计时器</a:t>
            </a:r>
            <a:r>
              <a:rPr lang="en-US" altLang="zh-CN" sz="2400" dirty="0"/>
              <a:t>_</a:t>
            </a:r>
            <a:r>
              <a:rPr lang="zh-CN" altLang="en-US" sz="2400" dirty="0"/>
              <a:t>倒计时</a:t>
            </a:r>
            <a:r>
              <a:rPr lang="en-US" altLang="zh-CN" sz="2400" dirty="0"/>
              <a:t>——</a:t>
            </a:r>
            <a:r>
              <a:rPr lang="zh-CN" altLang="en-US" sz="2400" dirty="0"/>
              <a:t>核心设计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0AC239-5EC0-4961-8A63-53657913E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725" b="97987" l="3817" r="95115">
                        <a14:foregroundMark x1="5649" y1="97987" x2="29466" y2="93624"/>
                        <a14:foregroundMark x1="29466" y1="93624" x2="70992" y2="97987"/>
                        <a14:foregroundMark x1="70992" y1="97987" x2="67023" y2="96980"/>
                        <a14:foregroundMark x1="5344" y1="99329" x2="6107" y2="60067"/>
                        <a14:foregroundMark x1="3854" y1="31012" x2="3830" y2="30703"/>
                        <a14:foregroundMark x1="6107" y1="60067" x2="4936" y2="44966"/>
                        <a14:foregroundMark x1="70840" y1="28188" x2="64733" y2="20134"/>
                        <a14:foregroundMark x1="64733" y1="20134" x2="60916" y2="20134"/>
                        <a14:foregroundMark x1="45954" y1="8725" x2="12824" y2="11409"/>
                        <a14:foregroundMark x1="12824" y1="11409" x2="7939" y2="9732"/>
                        <a14:foregroundMark x1="91603" y1="78523" x2="61985" y2="78523"/>
                        <a14:foregroundMark x1="92366" y1="72148" x2="95115" y2="81208"/>
                        <a14:foregroundMark x1="65344" y1="86913" x2="73130" y2="86913"/>
                        <a14:foregroundMark x1="73130" y1="86913" x2="76641" y2="93960"/>
                        <a14:foregroundMark x1="71145" y1="72148" x2="75267" y2="72148"/>
                        <a14:backgroundMark x1="4275" y1="32215" x2="4427" y2="36913"/>
                        <a14:backgroundMark x1="3206" y1="31208" x2="3969" y2="43289"/>
                        <a14:backgroundMark x1="4427" y1="41275" x2="4427" y2="44966"/>
                        <a14:backgroundMark x1="3511" y1="30201" x2="3664" y2="30872"/>
                        <a14:backgroundMark x1="1985" y1="31544" x2="3817" y2="29195"/>
                        <a14:backgroundMark x1="3664" y1="32215" x2="3664" y2="32215"/>
                        <a14:backgroundMark x1="3817" y1="31208" x2="3817" y2="31208"/>
                        <a14:backgroundMark x1="3969" y1="31879" x2="3969" y2="31879"/>
                        <a14:backgroundMark x1="3969" y1="30201" x2="3969" y2="30201"/>
                        <a14:backgroundMark x1="3969" y1="31544" x2="3969" y2="31544"/>
                        <a14:backgroundMark x1="3969" y1="31208" x2="3969" y2="31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74" y="2454190"/>
            <a:ext cx="6725842" cy="306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69DC66-5AF0-4549-ADC1-1CF3682BD512}"/>
              </a:ext>
            </a:extLst>
          </p:cNvPr>
          <p:cNvSpPr txBox="1"/>
          <p:nvPr/>
        </p:nvSpPr>
        <p:spPr>
          <a:xfrm>
            <a:off x="7474998" y="2454190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倒计时结束时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31CF8F21-5289-450D-A6B9-9C8AC6B26157}"/>
              </a:ext>
            </a:extLst>
          </p:cNvPr>
          <p:cNvSpPr/>
          <p:nvPr/>
        </p:nvSpPr>
        <p:spPr>
          <a:xfrm rot="4245899">
            <a:off x="6544095" y="2322035"/>
            <a:ext cx="485033" cy="13061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61E4F63F-84D5-4497-9CFC-DD8FBF8D14B3}"/>
              </a:ext>
            </a:extLst>
          </p:cNvPr>
          <p:cNvSpPr/>
          <p:nvPr/>
        </p:nvSpPr>
        <p:spPr>
          <a:xfrm rot="3827630">
            <a:off x="7946767" y="3939250"/>
            <a:ext cx="485033" cy="130615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F7B638-C0C3-4746-85AD-B728956BB012}"/>
              </a:ext>
            </a:extLst>
          </p:cNvPr>
          <p:cNvSpPr txBox="1"/>
          <p:nvPr/>
        </p:nvSpPr>
        <p:spPr>
          <a:xfrm>
            <a:off x="8840990" y="3982267"/>
            <a:ext cx="138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刚刚的式子</a:t>
            </a:r>
          </a:p>
        </p:txBody>
      </p:sp>
    </p:spTree>
    <p:extLst>
      <p:ext uri="{BB962C8B-B14F-4D97-AF65-F5344CB8AC3E}">
        <p14:creationId xmlns:p14="http://schemas.microsoft.com/office/powerpoint/2010/main" val="55466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2B10DA-2C14-42B8-9257-359E31F2F3EB}"/>
              </a:ext>
            </a:extLst>
          </p:cNvPr>
          <p:cNvSpPr txBox="1"/>
          <p:nvPr/>
        </p:nvSpPr>
        <p:spPr>
          <a:xfrm>
            <a:off x="885825" y="1304827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r>
              <a:rPr lang="zh-CN" altLang="en-US" sz="2400" dirty="0"/>
              <a:t>触碰画布</a:t>
            </a:r>
            <a:r>
              <a:rPr lang="en-US" altLang="zh-CN" sz="2400" dirty="0"/>
              <a:t>——</a:t>
            </a:r>
            <a:r>
              <a:rPr lang="zh-CN" altLang="en-US" sz="2400" dirty="0"/>
              <a:t>核心设计（续）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CD8EF-0089-423E-821D-1EDBCAEEA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1" b="89779" l="3165" r="90000">
                        <a14:foregroundMark x1="68987" y1="1381" x2="3165" y2="1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3962" y="2291488"/>
            <a:ext cx="6708627" cy="3074080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980893C2-6F86-4332-B294-0221CFFE435A}"/>
              </a:ext>
            </a:extLst>
          </p:cNvPr>
          <p:cNvSpPr/>
          <p:nvPr/>
        </p:nvSpPr>
        <p:spPr>
          <a:xfrm flipH="1">
            <a:off x="7057748" y="4419085"/>
            <a:ext cx="1225118" cy="5237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320E92-39A8-4636-80D6-4181E9E152D7}"/>
              </a:ext>
            </a:extLst>
          </p:cNvPr>
          <p:cNvSpPr txBox="1"/>
          <p:nvPr/>
        </p:nvSpPr>
        <p:spPr>
          <a:xfrm>
            <a:off x="8531441" y="4383575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倒计时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E26868F-BF59-4426-B765-86E877188FFA}"/>
              </a:ext>
            </a:extLst>
          </p:cNvPr>
          <p:cNvSpPr/>
          <p:nvPr/>
        </p:nvSpPr>
        <p:spPr>
          <a:xfrm flipH="1">
            <a:off x="5736455" y="2414211"/>
            <a:ext cx="1225118" cy="5237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0CC9A2A-C540-4C7D-A039-60EF55872F4F}"/>
              </a:ext>
            </a:extLst>
          </p:cNvPr>
          <p:cNvSpPr txBox="1"/>
          <p:nvPr/>
        </p:nvSpPr>
        <p:spPr>
          <a:xfrm>
            <a:off x="7155402" y="2519264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最低</a:t>
            </a:r>
            <a:r>
              <a:rPr lang="en-US" altLang="zh-CN" dirty="0"/>
              <a:t>0</a:t>
            </a:r>
            <a:r>
              <a:rPr lang="zh-CN" altLang="en-US" dirty="0"/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88164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54176D-79B9-42B7-B364-F2F0DC4EA0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5774E4-8C3A-4432-B4B8-31B6946D9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37115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456E82-D537-4E4E-8A33-3E9CF4D66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330A36-735D-4DFF-9104-D957BE502AE6}"/>
              </a:ext>
            </a:extLst>
          </p:cNvPr>
          <p:cNvSpPr txBox="1"/>
          <p:nvPr/>
        </p:nvSpPr>
        <p:spPr>
          <a:xfrm>
            <a:off x="1344142" y="1334207"/>
            <a:ext cx="9495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/>
              <a:t>本次案例实现切换场景的逻辑块所处的具体位置是？</a:t>
            </a:r>
            <a:endParaRPr lang="en-US" altLang="zh-CN" sz="2400" dirty="0"/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内置块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——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控制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      B.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内置块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——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逻辑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C.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内置块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——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过程        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D.Screen1</a:t>
            </a:r>
            <a:endParaRPr kumimoji="1"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EBFA-75FD-471D-80C4-5DF539B7EC20}"/>
              </a:ext>
            </a:extLst>
          </p:cNvPr>
          <p:cNvSpPr txBox="1"/>
          <p:nvPr/>
        </p:nvSpPr>
        <p:spPr>
          <a:xfrm>
            <a:off x="1344142" y="2534536"/>
            <a:ext cx="973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096A7-D71B-4A02-89C9-D9D53AD2AB61}"/>
              </a:ext>
            </a:extLst>
          </p:cNvPr>
          <p:cNvSpPr txBox="1"/>
          <p:nvPr/>
        </p:nvSpPr>
        <p:spPr>
          <a:xfrm>
            <a:off x="1344142" y="3112579"/>
            <a:ext cx="97303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本次案例中，如果将倒计时计时器的计时间隔改为</a:t>
            </a:r>
            <a:r>
              <a:rPr lang="en-US" altLang="zh-CN" sz="2400" dirty="0"/>
              <a:t>1000</a:t>
            </a:r>
            <a:r>
              <a:rPr lang="zh-CN" altLang="en-US" sz="2400" dirty="0"/>
              <a:t>（</a:t>
            </a:r>
            <a:r>
              <a:rPr lang="en-US" altLang="zh-CN" sz="2400" dirty="0" err="1"/>
              <a:t>ms</a:t>
            </a:r>
            <a:r>
              <a:rPr lang="zh-CN" altLang="en-US" sz="2400" dirty="0"/>
              <a:t>）</a:t>
            </a:r>
            <a:r>
              <a:rPr lang="en-US" altLang="zh-CN" sz="2400" dirty="0"/>
              <a:t>,</a:t>
            </a:r>
            <a:r>
              <a:rPr lang="zh-CN" altLang="en-US" sz="2400" dirty="0"/>
              <a:t>会产生什么影响？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没有什么影响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B.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地鼠移动的时间间隔变慢。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C.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地鼠移动的次数增加，分数计算公式不再成立。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D.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地鼠移动的时间间隔变慢，移动的次数增加。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5FF8AF-18A2-495E-BBA2-D15777FBD4B5}"/>
              </a:ext>
            </a:extLst>
          </p:cNvPr>
          <p:cNvSpPr txBox="1"/>
          <p:nvPr/>
        </p:nvSpPr>
        <p:spPr>
          <a:xfrm>
            <a:off x="1274942" y="5374736"/>
            <a:ext cx="881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。地鼠的移动时间间隔由“计时器</a:t>
            </a:r>
            <a:r>
              <a:rPr lang="en-US" altLang="zh-CN" sz="2400" dirty="0">
                <a:solidFill>
                  <a:srgbClr val="FF0000"/>
                </a:solidFill>
              </a:rPr>
              <a:t>_</a:t>
            </a:r>
            <a:r>
              <a:rPr lang="zh-CN" altLang="en-US" sz="2400" dirty="0">
                <a:solidFill>
                  <a:srgbClr val="FF0000"/>
                </a:solidFill>
              </a:rPr>
              <a:t>地鼠”控制，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倒计时计时器只控制游戏时长。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17753D-7686-4251-885C-858318884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68" y="3644347"/>
            <a:ext cx="2145577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456E82-D537-4E4E-8A33-3E9CF4D66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BDC878-9218-446B-9584-C52F91FF8D88}"/>
              </a:ext>
            </a:extLst>
          </p:cNvPr>
          <p:cNvSpPr txBox="1"/>
          <p:nvPr/>
        </p:nvSpPr>
        <p:spPr>
          <a:xfrm>
            <a:off x="1162976" y="1407233"/>
            <a:ext cx="97757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本次案例中，如果在下方的如果模块中增加一个“调用地鼠移动”的逻辑，关于其影响说法最全面的是？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没有什么影响。</a:t>
            </a: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	</a:t>
            </a: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B.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地鼠移动次数增加，速度更快。</a:t>
            </a:r>
            <a:endParaRPr kumimoji="1" lang="en-US" altLang="zh-CN" sz="2400" dirty="0">
              <a:latin typeface="黑体" pitchFamily="49" charset="-122"/>
              <a:ea typeface="黑体" pitchFamily="49" charset="-122"/>
            </a:endParaRPr>
          </a:p>
          <a:p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C.</a:t>
            </a: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地鼠移动次数增加，分数公式不再成立。移动时间间隔更短。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C5276EE-79F4-42F9-A24B-ED9C9FAA07C1}"/>
              </a:ext>
            </a:extLst>
          </p:cNvPr>
          <p:cNvSpPr txBox="1"/>
          <p:nvPr/>
        </p:nvSpPr>
        <p:spPr>
          <a:xfrm>
            <a:off x="1074198" y="3996333"/>
            <a:ext cx="8851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zh-CN" altLang="en-US" sz="2400" dirty="0">
                <a:solidFill>
                  <a:srgbClr val="FF0000"/>
                </a:solidFill>
              </a:rPr>
              <a:t>。因为这样的话，游戏开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始后，只要地鼠被击中便会立刻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移动。移动次数增加，总次数就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不再是</a:t>
            </a:r>
            <a:r>
              <a:rPr lang="en-US" altLang="zh-CN" sz="2400" dirty="0">
                <a:solidFill>
                  <a:srgbClr val="FF0000"/>
                </a:solidFill>
              </a:rPr>
              <a:t>60</a:t>
            </a:r>
            <a:r>
              <a:rPr lang="zh-CN" altLang="en-US" sz="2400" dirty="0">
                <a:solidFill>
                  <a:srgbClr val="FF0000"/>
                </a:solidFill>
              </a:rPr>
              <a:t>次，分数计算公式就不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再成立。</a:t>
            </a:r>
            <a:endParaRPr lang="zh-CN" altLang="en-US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59AFF-A6B6-4EC0-BE42-82ED185D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4" b="89963" l="5470" r="94530">
                        <a14:foregroundMark x1="8555" y1="19331" x2="8135" y2="89219"/>
                        <a14:foregroundMark x1="5470" y1="14126" x2="5750" y2="25651"/>
                        <a14:foregroundMark x1="26508" y1="15613" x2="35624" y2="13755"/>
                        <a14:foregroundMark x1="35624" y1="13755" x2="39691" y2="25651"/>
                        <a14:foregroundMark x1="41515" y1="17472" x2="38569" y2="13755"/>
                        <a14:foregroundMark x1="6031" y1="43494" x2="7433" y2="82900"/>
                        <a14:foregroundMark x1="7433" y1="82900" x2="10379" y2="82900"/>
                        <a14:foregroundMark x1="14025" y1="51673" x2="14025" y2="73234"/>
                        <a14:foregroundMark x1="14025" y1="73234" x2="20477" y2="81041"/>
                        <a14:foregroundMark x1="14727" y1="39033" x2="15147" y2="33457"/>
                        <a14:foregroundMark x1="90042" y1="45353" x2="94530" y2="53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353" y="3627000"/>
            <a:ext cx="6393147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28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初始界面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场景二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Part4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场景一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场景二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5B9A66-94F6-45D5-B84E-2E5FE3725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659" y="1884749"/>
            <a:ext cx="5690348" cy="2845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A1ADAC-013C-4988-A165-61AD9EDC2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464" r="-3909" b="48003"/>
          <a:stretch/>
        </p:blipFill>
        <p:spPr>
          <a:xfrm>
            <a:off x="6652676" y="1884749"/>
            <a:ext cx="2459625" cy="32641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FB9EF6-B4D5-4B8F-ADA0-6D32CB27B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70" y="1884749"/>
            <a:ext cx="20764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2E67FFB-B51C-49A8-B724-746177BF7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74665"/>
              </p:ext>
            </p:extLst>
          </p:nvPr>
        </p:nvGraphicFramePr>
        <p:xfrm>
          <a:off x="559837" y="1176447"/>
          <a:ext cx="11140751" cy="4973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864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16129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5755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56794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09410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5257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137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屏幕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作为放置其他所需组件的容器，可看做一个游戏场景的载体。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SceneTwo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标题：场景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标题栏：取消勾选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屏幕方向：锁定横屏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背景图片：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grass.jpg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9380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使得组件可以横向排列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宽度：充满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0229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画布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绘画动画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放置动画控件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画布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85%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1992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地洞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洞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zh-CN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洞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图片：</a:t>
                      </a:r>
                      <a:r>
                        <a:rPr lang="en-US" alt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ole.png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将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个图像精灵拖到相应位置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9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1F6643E-AAC0-4150-A81B-72E8DA024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148240"/>
              </p:ext>
            </p:extLst>
          </p:nvPr>
        </p:nvGraphicFramePr>
        <p:xfrm>
          <a:off x="604934" y="1060768"/>
          <a:ext cx="11282265" cy="50535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69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886998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28836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791478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004456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6381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367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图像精灵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启用：取消勾选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图片：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mole.png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将地鼠拖到最中间的洞上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4432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垂直布局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使得组件可以纵向排列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垂直布局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背景颜色：青色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4432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响应点击事件——开始游戏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文本：开始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042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E8F2573-2450-4285-8022-D220C4E1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99917"/>
              </p:ext>
            </p:extLst>
          </p:nvPr>
        </p:nvGraphicFramePr>
        <p:xfrm>
          <a:off x="606412" y="1060769"/>
          <a:ext cx="11094098" cy="5442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741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08943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44750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48601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698063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5439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172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命中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文本：“命中：”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文本颜色：蓝色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172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用于显示命中数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命中数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文本颜色：蓝色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1727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时间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文本：“失败：”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文本颜色：红色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2406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用于显示剩余时间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倒计时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文本颜色：红色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5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C0A53D0-B5D3-459B-9A5E-1C194D2C3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63532"/>
              </p:ext>
            </p:extLst>
          </p:nvPr>
        </p:nvGraphicFramePr>
        <p:xfrm>
          <a:off x="625151" y="1176448"/>
          <a:ext cx="10823510" cy="507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430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66726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970488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01073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632258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792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4587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响应点击事件——返回主页面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返回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形状：圆角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文本：返回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962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音效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多媒体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用于播放击中地鼠的音效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音效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源文件：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bang.wav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5834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绘画动画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用于控制地鼠等时间间隔地出现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地鼠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启用计时：取消勾选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计时间隔：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500ms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770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用于倒计时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计时器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倒计时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启用计时：取消勾选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计时间隔：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500ms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7707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信息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对话框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游戏结束时显示提示信息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对话框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默认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517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0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场景二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——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逻辑设计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EEC640-D4A8-4406-99A0-822752AB7B8F}"/>
              </a:ext>
            </a:extLst>
          </p:cNvPr>
          <p:cNvSpPr txBox="1"/>
          <p:nvPr/>
        </p:nvSpPr>
        <p:spPr>
          <a:xfrm>
            <a:off x="885825" y="1295494"/>
            <a:ext cx="4643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全局变量</a:t>
            </a:r>
            <a:r>
              <a:rPr lang="en-US" altLang="zh-CN" sz="2400" dirty="0"/>
              <a:t>&amp;</a:t>
            </a:r>
            <a:r>
              <a:rPr lang="zh-CN" altLang="en-US" sz="2400" dirty="0"/>
              <a:t>过程定义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885324-B3C0-4FBE-8A6A-DAB11312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45" b="92962" l="4579" r="89927">
                        <a14:foregroundMark x1="5311" y1="7331" x2="14652" y2="7038"/>
                        <a14:foregroundMark x1="14652" y1="7038" x2="56593" y2="7038"/>
                        <a14:foregroundMark x1="56593" y1="7038" x2="56960" y2="10264"/>
                        <a14:foregroundMark x1="4762" y1="23754" x2="50549" y2="25220"/>
                        <a14:foregroundMark x1="89194" y1="89736" x2="72527" y2="90323"/>
                        <a14:foregroundMark x1="72527" y1="90323" x2="39927" y2="84457"/>
                        <a14:foregroundMark x1="39927" y1="84457" x2="11172" y2="92962"/>
                        <a14:foregroundMark x1="45788" y1="37830" x2="37179" y2="42522"/>
                        <a14:foregroundMark x1="37179" y1="42522" x2="7143" y2="44868"/>
                        <a14:foregroundMark x1="27106" y1="41642" x2="7509" y2="40762"/>
                        <a14:foregroundMark x1="29304" y1="29032" x2="32601" y2="28152"/>
                        <a14:foregroundMark x1="43956" y1="54252" x2="45788" y2="56305"/>
                        <a14:foregroundMark x1="35897" y1="53372" x2="4579" y2="524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3507" y="1992787"/>
            <a:ext cx="6686495" cy="41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9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909</Words>
  <Application>Microsoft Office PowerPoint</Application>
  <PresentationFormat>宽屏</PresentationFormat>
  <Paragraphs>199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Noto Sans S Chinese Medium</vt:lpstr>
      <vt:lpstr>等线</vt:lpstr>
      <vt:lpstr>黑体</vt:lpstr>
      <vt:lpstr>微软雅黑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2020-03-03T12:10:25Z</dcterms:modified>
</cp:coreProperties>
</file>